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0" r:id="rId5"/>
    <p:sldId id="259" r:id="rId6"/>
    <p:sldId id="258" r:id="rId7"/>
    <p:sldId id="261" r:id="rId8"/>
    <p:sldId id="262" r:id="rId9"/>
    <p:sldId id="264" r:id="rId10"/>
    <p:sldId id="267" r:id="rId11"/>
    <p:sldId id="269" r:id="rId12"/>
    <p:sldId id="263" r:id="rId13"/>
    <p:sldId id="270" r:id="rId14"/>
    <p:sldId id="271" r:id="rId15"/>
    <p:sldId id="266" r:id="rId16"/>
    <p:sldId id="273" r:id="rId17"/>
    <p:sldId id="265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3T09:30:53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3T09:30:56.1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F8FA-0F82-4027-B1D0-9EDE31D6E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B7082-05AC-47B3-A228-76C5CD639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CD849-DF50-425C-BD67-F84EA315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B65-410B-4F45-BD1B-601F7899AC79}" type="datetimeFigureOut">
              <a:rPr lang="en-AU" smtClean="0"/>
              <a:t>25/04/2021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290DC-A1F9-40AF-A7AA-E77BB0514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8725-2B09-4D16-8415-1E7E8258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F1F-1F86-400F-B701-851624ABC8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705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3E58-B356-4262-AF4B-E7A7633D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F19E3-9FAF-47B5-96AF-C8345DB69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3C50E-7E85-4C22-9307-518466FC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B65-410B-4F45-BD1B-601F7899AC79}" type="datetimeFigureOut">
              <a:rPr lang="en-AU" smtClean="0"/>
              <a:t>25/04/2021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A221E-73FB-464C-9C7E-F0424C6FA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BE7D5-9F6A-40A5-8456-B8C4CAAC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F1F-1F86-400F-B701-851624ABC8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563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A7D54C-FBB6-45B8-B0D0-30A7A4B20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49C5B-17EB-4923-AC62-540236382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1EEC5-6DB3-4921-A243-EBE0C84DE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B65-410B-4F45-BD1B-601F7899AC79}" type="datetimeFigureOut">
              <a:rPr lang="en-AU" smtClean="0"/>
              <a:t>25/04/2021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E10A6-6DEF-48C8-8D93-A1EBC4CB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C6C4E-18C8-4C40-94F4-2B8323E8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F1F-1F86-400F-B701-851624ABC8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097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111A-101F-43C0-9DC4-87F844BF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CC18-CFBD-42FB-855D-888016B62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9C88-1B63-450F-9173-DB955C32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B65-410B-4F45-BD1B-601F7899AC79}" type="datetimeFigureOut">
              <a:rPr lang="en-AU" smtClean="0"/>
              <a:t>25/04/2021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68A0C-DBDF-4B3E-AB10-26D81A279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584B4-56BD-4DE1-8D1B-3CE0B77D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F1F-1F86-400F-B701-851624ABC8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961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5E98-3EB3-4B89-818F-E333C7621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25A0C-FD08-4782-A251-E539BD3FB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FA6D5-70B3-4168-B8E1-4BD1B0408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B65-410B-4F45-BD1B-601F7899AC79}" type="datetimeFigureOut">
              <a:rPr lang="en-AU" smtClean="0"/>
              <a:t>25/04/2021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E3958-6027-4926-9EED-50C3E6E7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67AF3-E1A9-489F-8188-7934B0CD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F1F-1F86-400F-B701-851624ABC8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922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F0B0E-53EA-4561-AB0E-D3DD3B0DE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AEDA9-0EB1-4B75-9037-37A5C0E1A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94834-DE35-4066-AAC9-A6F0AA230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2C2AB-E890-4ECD-8DE0-980E97A2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B65-410B-4F45-BD1B-601F7899AC79}" type="datetimeFigureOut">
              <a:rPr lang="en-AU" smtClean="0"/>
              <a:t>25/04/2021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0A0F4-5F00-46B3-B632-3E69500A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0296F-E4A5-4149-861A-0598C155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F1F-1F86-400F-B701-851624ABC8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36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C97D3-A0F8-40E9-8A75-25ACF4FEB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4B05B-0B69-4500-B2CD-ABA0FEFE8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6EE9D-E7D4-4EA1-88CF-E2C4A66BC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6164AE-BE59-45C8-8C7D-65D2CBC12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7FEE48-EA8E-4C6E-AE23-B4520B887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5B8199-B5D1-41EF-B0AC-B8C8E009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B65-410B-4F45-BD1B-601F7899AC79}" type="datetimeFigureOut">
              <a:rPr lang="en-AU" smtClean="0"/>
              <a:t>25/04/2021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EC60E1-FE3A-4B1B-AD06-2BBECB65F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9ECF4B-8DF7-4816-8274-DB88BF0B4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F1F-1F86-400F-B701-851624ABC8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525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B63D-D2F5-4F42-B201-D59CE4A2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CCAEC3-3C9F-4605-976D-81BB1D92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B65-410B-4F45-BD1B-601F7899AC79}" type="datetimeFigureOut">
              <a:rPr lang="en-AU" smtClean="0"/>
              <a:t>25/04/2021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972AA-AABD-4808-A2D5-0754B1BF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C3CD7-50AB-427C-A502-61204083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F1F-1F86-400F-B701-851624ABC8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359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03BE6E-A3AA-4D4E-95CA-CFEC795A7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B65-410B-4F45-BD1B-601F7899AC79}" type="datetimeFigureOut">
              <a:rPr lang="en-AU" smtClean="0"/>
              <a:t>25/04/2021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498D29-A90E-4FC4-81AF-DE2C6485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D7C06-1230-4B3C-BA94-C55AB103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F1F-1F86-400F-B701-851624ABC8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567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C29D-20F3-41FD-BEDC-ABBCD9A3A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43E0A-15BB-4EE4-AB24-A1222A29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79026-9F82-427A-A739-687229B37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EA108-118E-42D9-98EE-B52A872A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B65-410B-4F45-BD1B-601F7899AC79}" type="datetimeFigureOut">
              <a:rPr lang="en-AU" smtClean="0"/>
              <a:t>25/04/2021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75F6C-4DCD-4E70-BA56-89685993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44FAB-46EF-41B4-BA1C-A67EB8F1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F1F-1F86-400F-B701-851624ABC8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996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46148-FCD8-479B-BE87-16443C92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61EAF1-6CAC-4CBE-9822-EF702FD55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2C3B5-183F-418E-A583-038BE8232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4EB42-705B-4649-BBBA-7E83ADB0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B65-410B-4F45-BD1B-601F7899AC79}" type="datetimeFigureOut">
              <a:rPr lang="en-AU" smtClean="0"/>
              <a:t>25/04/2021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EA217-1BDE-464D-BC83-44B1A346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F06D6-F070-4D32-9528-738E2CA1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F1F-1F86-400F-B701-851624ABC8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319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1CC240-BFA2-4195-8506-5EAFEF4D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E69B0-0607-4755-8901-E62966207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3E55A-39C2-4129-9687-9DE053E90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0AB65-410B-4F45-BD1B-601F7899AC79}" type="datetimeFigureOut">
              <a:rPr lang="en-AU" smtClean="0"/>
              <a:t>25/04/2021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4C072-D7E3-456A-B6C5-A13F8327E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64B28-0C63-4275-952F-355C528B0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5F1F-1F86-400F-B701-851624ABC8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877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10AE59-9DC3-43D1-A076-04D1DA423BCE}"/>
              </a:ext>
            </a:extLst>
          </p:cNvPr>
          <p:cNvSpPr/>
          <p:nvPr/>
        </p:nvSpPr>
        <p:spPr>
          <a:xfrm>
            <a:off x="7028496" y="3971636"/>
            <a:ext cx="4489249" cy="918286"/>
          </a:xfrm>
          <a:prstGeom prst="roundRect">
            <a:avLst>
              <a:gd name="adj" fmla="val 14421"/>
            </a:avLst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James 4: 11-17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D1AD6C-C8B5-44C3-BD31-B16AF9DEF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" r="2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6BA457-16BD-44B8-9C59-CDCB801EAE49}"/>
              </a:ext>
            </a:extLst>
          </p:cNvPr>
          <p:cNvSpPr txBox="1"/>
          <p:nvPr/>
        </p:nvSpPr>
        <p:spPr>
          <a:xfrm>
            <a:off x="7028496" y="5157777"/>
            <a:ext cx="433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rgbClr val="C00000"/>
                </a:solidFill>
              </a:rPr>
              <a:t>More wisdom</a:t>
            </a:r>
          </a:p>
        </p:txBody>
      </p:sp>
    </p:spTree>
    <p:extLst>
      <p:ext uri="{BB962C8B-B14F-4D97-AF65-F5344CB8AC3E}">
        <p14:creationId xmlns:p14="http://schemas.microsoft.com/office/powerpoint/2010/main" val="2204825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200946-E53A-4EB1-A75D-C18EDBF259FA}"/>
              </a:ext>
            </a:extLst>
          </p:cNvPr>
          <p:cNvSpPr txBox="1"/>
          <p:nvPr/>
        </p:nvSpPr>
        <p:spPr>
          <a:xfrm>
            <a:off x="1802892" y="2497976"/>
            <a:ext cx="8586216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/>
              <a:t>The Heart</a:t>
            </a:r>
          </a:p>
        </p:txBody>
      </p:sp>
    </p:spTree>
    <p:extLst>
      <p:ext uri="{BB962C8B-B14F-4D97-AF65-F5344CB8AC3E}">
        <p14:creationId xmlns:p14="http://schemas.microsoft.com/office/powerpoint/2010/main" val="322541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5E35E9-D018-483E-BE3F-65E7B5FB7DA9}"/>
              </a:ext>
            </a:extLst>
          </p:cNvPr>
          <p:cNvSpPr txBox="1"/>
          <p:nvPr/>
        </p:nvSpPr>
        <p:spPr>
          <a:xfrm>
            <a:off x="2397369" y="1289539"/>
            <a:ext cx="739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Two matters – same problem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3C681-8EDC-4DF6-8B52-2DC52F8441E8}"/>
              </a:ext>
            </a:extLst>
          </p:cNvPr>
          <p:cNvSpPr txBox="1"/>
          <p:nvPr/>
        </p:nvSpPr>
        <p:spPr>
          <a:xfrm>
            <a:off x="4900247" y="2872154"/>
            <a:ext cx="341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C00000"/>
                </a:solidFill>
              </a:rPr>
              <a:t>1.  Judging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D4AAD-7502-47B9-88C8-D1B4146DA493}"/>
              </a:ext>
            </a:extLst>
          </p:cNvPr>
          <p:cNvSpPr txBox="1"/>
          <p:nvPr/>
        </p:nvSpPr>
        <p:spPr>
          <a:xfrm>
            <a:off x="4900246" y="4123583"/>
            <a:ext cx="341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C00000"/>
                </a:solidFill>
              </a:rPr>
              <a:t>2.  Boasting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CC546D54-0A0D-4D25-9051-94FFA6521D76}"/>
              </a:ext>
            </a:extLst>
          </p:cNvPr>
          <p:cNvSpPr/>
          <p:nvPr/>
        </p:nvSpPr>
        <p:spPr>
          <a:xfrm>
            <a:off x="7831015" y="4193158"/>
            <a:ext cx="2086708" cy="6463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80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A894B46F-8A91-4EA1-AE11-09346B5AB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36" y="699516"/>
            <a:ext cx="4367175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537DB8-37D3-440D-B875-3AF92F8A7809}"/>
              </a:ext>
            </a:extLst>
          </p:cNvPr>
          <p:cNvSpPr txBox="1"/>
          <p:nvPr/>
        </p:nvSpPr>
        <p:spPr>
          <a:xfrm>
            <a:off x="910524" y="1688001"/>
            <a:ext cx="2045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chemeClr val="accent4">
                    <a:lumMod val="50000"/>
                  </a:schemeClr>
                </a:solidFill>
              </a:rPr>
              <a:t>$ $ $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5EB7E59-1BC9-446B-A81F-B3F7F98007B7}"/>
              </a:ext>
            </a:extLst>
          </p:cNvPr>
          <p:cNvSpPr/>
          <p:nvPr/>
        </p:nvSpPr>
        <p:spPr>
          <a:xfrm>
            <a:off x="5160722" y="477100"/>
            <a:ext cx="6236207" cy="4453128"/>
          </a:xfrm>
          <a:prstGeom prst="wedgeEllipseCallout">
            <a:avLst>
              <a:gd name="adj1" fmla="val -61460"/>
              <a:gd name="adj2" fmla="val 14656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/>
              <a:t>“Today or tomorrow </a:t>
            </a:r>
            <a:br>
              <a:rPr lang="en-AU" sz="4000" dirty="0"/>
            </a:br>
            <a:r>
              <a:rPr lang="en-AU" sz="4000" dirty="0"/>
              <a:t>we will go…</a:t>
            </a:r>
          </a:p>
          <a:p>
            <a:pPr algn="ctr"/>
            <a:r>
              <a:rPr lang="en-AU" sz="4000" dirty="0"/>
              <a:t>and spend a year…</a:t>
            </a:r>
          </a:p>
          <a:p>
            <a:pPr algn="ctr"/>
            <a:r>
              <a:rPr lang="en-AU" sz="4000" dirty="0"/>
              <a:t>and make a profit…”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A671B731-2D5F-4A35-8D01-A0CE8A441CBA}"/>
              </a:ext>
            </a:extLst>
          </p:cNvPr>
          <p:cNvSpPr/>
          <p:nvPr/>
        </p:nvSpPr>
        <p:spPr>
          <a:xfrm rot="7654116">
            <a:off x="3710377" y="3370434"/>
            <a:ext cx="311528" cy="370984"/>
          </a:xfrm>
          <a:prstGeom prst="arc">
            <a:avLst/>
          </a:prstGeom>
          <a:ln w="57150"/>
          <a:effectLst>
            <a:softEdge rad="1270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8CFB66-3426-4D31-9CF7-EDF72094DF94}"/>
                  </a:ext>
                </a:extLst>
              </p14:cNvPr>
              <p14:cNvContentPartPr/>
              <p14:nvPr/>
            </p14:nvContentPartPr>
            <p14:xfrm>
              <a:off x="3748680" y="3465288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8CFB66-3426-4D31-9CF7-EDF72094DF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1040" y="344764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46F525F-55CB-4D9C-8611-12D17F309112}"/>
                  </a:ext>
                </a:extLst>
              </p14:cNvPr>
              <p14:cNvContentPartPr/>
              <p14:nvPr/>
            </p14:nvContentPartPr>
            <p14:xfrm>
              <a:off x="3977280" y="344692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46F525F-55CB-4D9C-8611-12D17F3091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59280" y="342928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775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DE801D-F256-4C59-B4EB-95B46889E9C1}"/>
              </a:ext>
            </a:extLst>
          </p:cNvPr>
          <p:cNvSpPr txBox="1"/>
          <p:nvPr/>
        </p:nvSpPr>
        <p:spPr>
          <a:xfrm>
            <a:off x="1668662" y="1623380"/>
            <a:ext cx="64085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But God said to him, </a:t>
            </a:r>
            <a:r>
              <a:rPr lang="en-US" sz="4400" dirty="0">
                <a:solidFill>
                  <a:srgbClr val="FF0000"/>
                </a:solidFill>
              </a:rPr>
              <a:t>“</a:t>
            </a:r>
            <a:r>
              <a:rPr lang="en-US" sz="4400" b="1" dirty="0">
                <a:solidFill>
                  <a:srgbClr val="FF0000"/>
                </a:solidFill>
              </a:rPr>
              <a:t>Fool”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0A078-904B-46EC-BD61-05FE74437719}"/>
              </a:ext>
            </a:extLst>
          </p:cNvPr>
          <p:cNvSpPr txBox="1"/>
          <p:nvPr/>
        </p:nvSpPr>
        <p:spPr>
          <a:xfrm>
            <a:off x="4123944" y="3849625"/>
            <a:ext cx="69037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So is he who lays up treasure for himself, and is not rich toward God.</a:t>
            </a:r>
          </a:p>
          <a:p>
            <a:pPr algn="r"/>
            <a:r>
              <a:rPr lang="en-US" sz="2000" dirty="0"/>
              <a:t>(Luke 12:21)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2237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AA2E50E-4C26-48A9-94CC-FCE881F54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-160" r="-81"/>
          <a:stretch/>
        </p:blipFill>
        <p:spPr bwMode="auto">
          <a:xfrm>
            <a:off x="9693" y="0"/>
            <a:ext cx="121726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A4DE4-66A2-4C39-95A5-8AA1C6D521C4}"/>
              </a:ext>
            </a:extLst>
          </p:cNvPr>
          <p:cNvSpPr txBox="1"/>
          <p:nvPr/>
        </p:nvSpPr>
        <p:spPr>
          <a:xfrm>
            <a:off x="838200" y="1115219"/>
            <a:ext cx="589178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Where are they now?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7AFDBBE-8EEB-4E46-B7E0-6D0D641D738F}"/>
              </a:ext>
            </a:extLst>
          </p:cNvPr>
          <p:cNvSpPr/>
          <p:nvPr/>
        </p:nvSpPr>
        <p:spPr>
          <a:xfrm>
            <a:off x="365760" y="457200"/>
            <a:ext cx="1353312" cy="4663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75130980-7B92-4715-848E-48A0181E3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25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7C0579-ABE1-4C35-8DCE-A8C96E764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10" b="-1"/>
          <a:stretch/>
        </p:blipFill>
        <p:spPr>
          <a:xfrm>
            <a:off x="20" y="1"/>
            <a:ext cx="12191980" cy="6721475"/>
          </a:xfrm>
          <a:custGeom>
            <a:avLst/>
            <a:gdLst/>
            <a:ahLst/>
            <a:cxnLst/>
            <a:rect l="l" t="t" r="r" b="b"/>
            <a:pathLst>
              <a:path w="12192000" h="6721475">
                <a:moveTo>
                  <a:pt x="4721175" y="5742856"/>
                </a:moveTo>
                <a:lnTo>
                  <a:pt x="4722110" y="5743067"/>
                </a:lnTo>
                <a:cubicBezTo>
                  <a:pt x="4721144" y="5743709"/>
                  <a:pt x="4718265" y="5744315"/>
                  <a:pt x="4717201" y="574433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34942"/>
                </a:lnTo>
                <a:lnTo>
                  <a:pt x="12192000" y="2274073"/>
                </a:lnTo>
                <a:lnTo>
                  <a:pt x="12192000" y="6586253"/>
                </a:lnTo>
                <a:lnTo>
                  <a:pt x="12140861" y="6605451"/>
                </a:lnTo>
                <a:cubicBezTo>
                  <a:pt x="12126657" y="6607665"/>
                  <a:pt x="12093590" y="6662867"/>
                  <a:pt x="12080162" y="6661300"/>
                </a:cubicBezTo>
                <a:cubicBezTo>
                  <a:pt x="11978189" y="6685453"/>
                  <a:pt x="11967362" y="6708506"/>
                  <a:pt x="11917886" y="6696520"/>
                </a:cubicBezTo>
                <a:cubicBezTo>
                  <a:pt x="11872780" y="6694805"/>
                  <a:pt x="11928862" y="6731720"/>
                  <a:pt x="11894611" y="6718680"/>
                </a:cubicBezTo>
                <a:cubicBezTo>
                  <a:pt x="11860360" y="6705640"/>
                  <a:pt x="11736092" y="6642174"/>
                  <a:pt x="11712380" y="6618279"/>
                </a:cubicBezTo>
                <a:cubicBezTo>
                  <a:pt x="11688668" y="6594384"/>
                  <a:pt x="11627913" y="6617875"/>
                  <a:pt x="11585367" y="6575313"/>
                </a:cubicBezTo>
                <a:lnTo>
                  <a:pt x="11516471" y="6498621"/>
                </a:lnTo>
                <a:cubicBezTo>
                  <a:pt x="11468275" y="6496789"/>
                  <a:pt x="11507336" y="6461535"/>
                  <a:pt x="11462693" y="6445069"/>
                </a:cubicBezTo>
                <a:cubicBezTo>
                  <a:pt x="11417568" y="6443442"/>
                  <a:pt x="11408022" y="6391555"/>
                  <a:pt x="11369713" y="6383596"/>
                </a:cubicBezTo>
                <a:cubicBezTo>
                  <a:pt x="11354318" y="6389646"/>
                  <a:pt x="11288329" y="6334752"/>
                  <a:pt x="11273970" y="6323928"/>
                </a:cubicBezTo>
                <a:cubicBezTo>
                  <a:pt x="11231914" y="6325320"/>
                  <a:pt x="11221974" y="6315486"/>
                  <a:pt x="11195085" y="6302909"/>
                </a:cubicBezTo>
                <a:cubicBezTo>
                  <a:pt x="11164087" y="6332691"/>
                  <a:pt x="11171650" y="6306732"/>
                  <a:pt x="11143409" y="6303556"/>
                </a:cubicBezTo>
                <a:cubicBezTo>
                  <a:pt x="11125907" y="6299917"/>
                  <a:pt x="11102604" y="6295777"/>
                  <a:pt x="11085936" y="6294307"/>
                </a:cubicBezTo>
                <a:cubicBezTo>
                  <a:pt x="11057494" y="6294603"/>
                  <a:pt x="11029907" y="6276438"/>
                  <a:pt x="11030954" y="6291426"/>
                </a:cubicBezTo>
                <a:cubicBezTo>
                  <a:pt x="11007785" y="6293943"/>
                  <a:pt x="10982006" y="6298120"/>
                  <a:pt x="10951061" y="6296182"/>
                </a:cubicBezTo>
                <a:cubicBezTo>
                  <a:pt x="10885366" y="6259348"/>
                  <a:pt x="10915289" y="6295910"/>
                  <a:pt x="10857722" y="6283099"/>
                </a:cubicBezTo>
                <a:cubicBezTo>
                  <a:pt x="10806647" y="6270732"/>
                  <a:pt x="10707076" y="6237654"/>
                  <a:pt x="10644617" y="6221981"/>
                </a:cubicBezTo>
                <a:cubicBezTo>
                  <a:pt x="10616447" y="6217166"/>
                  <a:pt x="10558604" y="6206555"/>
                  <a:pt x="10519278" y="6201735"/>
                </a:cubicBezTo>
                <a:cubicBezTo>
                  <a:pt x="10495462" y="6203254"/>
                  <a:pt x="10473831" y="6189810"/>
                  <a:pt x="10445982" y="6199677"/>
                </a:cubicBezTo>
                <a:cubicBezTo>
                  <a:pt x="10436537" y="6203715"/>
                  <a:pt x="10409282" y="6202908"/>
                  <a:pt x="10383866" y="6195830"/>
                </a:cubicBezTo>
                <a:cubicBezTo>
                  <a:pt x="10374828" y="6204037"/>
                  <a:pt x="10347865" y="6195374"/>
                  <a:pt x="10336853" y="6195219"/>
                </a:cubicBezTo>
                <a:cubicBezTo>
                  <a:pt x="10323587" y="6201929"/>
                  <a:pt x="10274742" y="6192863"/>
                  <a:pt x="10261099" y="6185468"/>
                </a:cubicBezTo>
                <a:lnTo>
                  <a:pt x="10126498" y="6173953"/>
                </a:lnTo>
                <a:lnTo>
                  <a:pt x="10082167" y="6171858"/>
                </a:lnTo>
                <a:cubicBezTo>
                  <a:pt x="10074568" y="6173927"/>
                  <a:pt x="10046861" y="6172599"/>
                  <a:pt x="10039238" y="6173522"/>
                </a:cubicBezTo>
                <a:cubicBezTo>
                  <a:pt x="9998459" y="6163421"/>
                  <a:pt x="9984395" y="6162931"/>
                  <a:pt x="9960017" y="6158007"/>
                </a:cubicBezTo>
                <a:cubicBezTo>
                  <a:pt x="9918981" y="6157865"/>
                  <a:pt x="9888742" y="6161064"/>
                  <a:pt x="9847790" y="6151239"/>
                </a:cubicBezTo>
                <a:lnTo>
                  <a:pt x="9728307" y="6131032"/>
                </a:lnTo>
                <a:cubicBezTo>
                  <a:pt x="9675057" y="6140618"/>
                  <a:pt x="9602036" y="6132224"/>
                  <a:pt x="9584505" y="6119612"/>
                </a:cubicBezTo>
                <a:cubicBezTo>
                  <a:pt x="9518953" y="6105336"/>
                  <a:pt x="9415430" y="6079210"/>
                  <a:pt x="9343050" y="6073910"/>
                </a:cubicBezTo>
                <a:lnTo>
                  <a:pt x="9231368" y="6022005"/>
                </a:lnTo>
                <a:lnTo>
                  <a:pt x="9194808" y="6011926"/>
                </a:lnTo>
                <a:lnTo>
                  <a:pt x="9189244" y="6002687"/>
                </a:lnTo>
                <a:lnTo>
                  <a:pt x="9151230" y="5991485"/>
                </a:lnTo>
                <a:lnTo>
                  <a:pt x="9150208" y="5992550"/>
                </a:lnTo>
                <a:cubicBezTo>
                  <a:pt x="9147046" y="5994681"/>
                  <a:pt x="9143082" y="5995773"/>
                  <a:pt x="9137316" y="5994719"/>
                </a:cubicBezTo>
                <a:cubicBezTo>
                  <a:pt x="9138863" y="6014203"/>
                  <a:pt x="9130953" y="6000914"/>
                  <a:pt x="9113810" y="5996085"/>
                </a:cubicBezTo>
                <a:cubicBezTo>
                  <a:pt x="9112389" y="6025268"/>
                  <a:pt x="9068115" y="5990834"/>
                  <a:pt x="9053451" y="6004399"/>
                </a:cubicBezTo>
                <a:lnTo>
                  <a:pt x="9005484" y="6001114"/>
                </a:lnTo>
                <a:lnTo>
                  <a:pt x="9005199" y="6001354"/>
                </a:lnTo>
                <a:cubicBezTo>
                  <a:pt x="9003144" y="6001574"/>
                  <a:pt x="9000325" y="6001246"/>
                  <a:pt x="8996230" y="6000143"/>
                </a:cubicBezTo>
                <a:lnTo>
                  <a:pt x="8990392" y="5998082"/>
                </a:lnTo>
                <a:lnTo>
                  <a:pt x="8974335" y="5994856"/>
                </a:lnTo>
                <a:lnTo>
                  <a:pt x="8968009" y="5995556"/>
                </a:lnTo>
                <a:lnTo>
                  <a:pt x="8963046" y="5997781"/>
                </a:lnTo>
                <a:cubicBezTo>
                  <a:pt x="8954691" y="5989830"/>
                  <a:pt x="8955518" y="5980882"/>
                  <a:pt x="8928986" y="6000969"/>
                </a:cubicBezTo>
                <a:cubicBezTo>
                  <a:pt x="8898032" y="5999949"/>
                  <a:pt x="8789301" y="5985294"/>
                  <a:pt x="8752442" y="5981737"/>
                </a:cubicBezTo>
                <a:cubicBezTo>
                  <a:pt x="8719820" y="5971017"/>
                  <a:pt x="8748195" y="5984678"/>
                  <a:pt x="8707845" y="5979636"/>
                </a:cubicBezTo>
                <a:cubicBezTo>
                  <a:pt x="8671607" y="5960101"/>
                  <a:pt x="8639143" y="5976541"/>
                  <a:pt x="8596069" y="5971064"/>
                </a:cubicBezTo>
                <a:lnTo>
                  <a:pt x="8525228" y="5985906"/>
                </a:lnTo>
                <a:lnTo>
                  <a:pt x="8510981" y="5979991"/>
                </a:lnTo>
                <a:lnTo>
                  <a:pt x="8506165" y="5976990"/>
                </a:lnTo>
                <a:cubicBezTo>
                  <a:pt x="8502647" y="5975213"/>
                  <a:pt x="8500046" y="5974402"/>
                  <a:pt x="8497966" y="5974252"/>
                </a:cubicBezTo>
                <a:lnTo>
                  <a:pt x="8497592" y="5974431"/>
                </a:lnTo>
                <a:lnTo>
                  <a:pt x="8490247" y="5971381"/>
                </a:lnTo>
                <a:lnTo>
                  <a:pt x="8367180" y="5957339"/>
                </a:lnTo>
                <a:cubicBezTo>
                  <a:pt x="8362022" y="5955314"/>
                  <a:pt x="8357731" y="5955662"/>
                  <a:pt x="8353797" y="5957145"/>
                </a:cubicBezTo>
                <a:lnTo>
                  <a:pt x="8352370" y="5957985"/>
                </a:lnTo>
                <a:lnTo>
                  <a:pt x="8320102" y="5940567"/>
                </a:lnTo>
                <a:lnTo>
                  <a:pt x="8314430" y="5940241"/>
                </a:lnTo>
                <a:lnTo>
                  <a:pt x="8295171" y="5926346"/>
                </a:lnTo>
                <a:lnTo>
                  <a:pt x="8284274" y="5920523"/>
                </a:lnTo>
                <a:lnTo>
                  <a:pt x="8283147" y="5916080"/>
                </a:lnTo>
                <a:cubicBezTo>
                  <a:pt x="8280843" y="5912835"/>
                  <a:pt x="8276149" y="5910187"/>
                  <a:pt x="8266073" y="5908905"/>
                </a:cubicBezTo>
                <a:lnTo>
                  <a:pt x="8263374" y="5909135"/>
                </a:lnTo>
                <a:lnTo>
                  <a:pt x="8252031" y="5899292"/>
                </a:lnTo>
                <a:cubicBezTo>
                  <a:pt x="8248857" y="5895442"/>
                  <a:pt x="8246645" y="5891160"/>
                  <a:pt x="8245832" y="5886300"/>
                </a:cubicBezTo>
                <a:cubicBezTo>
                  <a:pt x="8181825" y="5889207"/>
                  <a:pt x="8147128" y="5855085"/>
                  <a:pt x="8090269" y="5840139"/>
                </a:cubicBezTo>
                <a:cubicBezTo>
                  <a:pt x="8025465" y="5816997"/>
                  <a:pt x="7967068" y="5795761"/>
                  <a:pt x="7905405" y="5798166"/>
                </a:cubicBezTo>
                <a:cubicBezTo>
                  <a:pt x="7835117" y="5783254"/>
                  <a:pt x="7780963" y="5781023"/>
                  <a:pt x="7718742" y="5772451"/>
                </a:cubicBezTo>
                <a:lnTo>
                  <a:pt x="7614344" y="5775922"/>
                </a:lnTo>
                <a:lnTo>
                  <a:pt x="7527540" y="5770094"/>
                </a:lnTo>
                <a:lnTo>
                  <a:pt x="7519568" y="5767541"/>
                </a:lnTo>
                <a:cubicBezTo>
                  <a:pt x="7513990" y="5766202"/>
                  <a:pt x="7510170" y="5765852"/>
                  <a:pt x="7507409" y="5766206"/>
                </a:cubicBezTo>
                <a:lnTo>
                  <a:pt x="7507037" y="5766533"/>
                </a:lnTo>
                <a:lnTo>
                  <a:pt x="7495792" y="5764581"/>
                </a:lnTo>
                <a:cubicBezTo>
                  <a:pt x="7476983" y="5760463"/>
                  <a:pt x="7422525" y="5777879"/>
                  <a:pt x="7405388" y="5772686"/>
                </a:cubicBezTo>
                <a:cubicBezTo>
                  <a:pt x="7374786" y="5775636"/>
                  <a:pt x="7333987" y="5776741"/>
                  <a:pt x="7312177" y="5782281"/>
                </a:cubicBezTo>
                <a:lnTo>
                  <a:pt x="7310850" y="5783723"/>
                </a:lnTo>
                <a:lnTo>
                  <a:pt x="7218557" y="5758474"/>
                </a:lnTo>
                <a:lnTo>
                  <a:pt x="7201099" y="5753924"/>
                </a:lnTo>
                <a:lnTo>
                  <a:pt x="7197001" y="5748566"/>
                </a:lnTo>
                <a:cubicBezTo>
                  <a:pt x="7192109" y="5745043"/>
                  <a:pt x="7184503" y="5742904"/>
                  <a:pt x="7170805" y="5743918"/>
                </a:cubicBezTo>
                <a:lnTo>
                  <a:pt x="7096985" y="5731690"/>
                </a:lnTo>
                <a:cubicBezTo>
                  <a:pt x="7061145" y="5730712"/>
                  <a:pt x="7050186" y="5729735"/>
                  <a:pt x="7018493" y="5732064"/>
                </a:cubicBezTo>
                <a:cubicBezTo>
                  <a:pt x="6937525" y="5721126"/>
                  <a:pt x="6943642" y="5696960"/>
                  <a:pt x="6904143" y="5702558"/>
                </a:cubicBezTo>
                <a:cubicBezTo>
                  <a:pt x="6871919" y="5707766"/>
                  <a:pt x="6787986" y="5688692"/>
                  <a:pt x="6708219" y="5674603"/>
                </a:cubicBezTo>
                <a:cubicBezTo>
                  <a:pt x="6649103" y="5665148"/>
                  <a:pt x="6628103" y="5651047"/>
                  <a:pt x="6549452" y="5645827"/>
                </a:cubicBezTo>
                <a:cubicBezTo>
                  <a:pt x="6472151" y="5601737"/>
                  <a:pt x="6409693" y="5625460"/>
                  <a:pt x="6317557" y="5599027"/>
                </a:cubicBezTo>
                <a:cubicBezTo>
                  <a:pt x="6297548" y="5583505"/>
                  <a:pt x="6209289" y="5600698"/>
                  <a:pt x="6168671" y="5596940"/>
                </a:cubicBezTo>
                <a:cubicBezTo>
                  <a:pt x="6128053" y="5593182"/>
                  <a:pt x="6090537" y="5579634"/>
                  <a:pt x="6073845" y="5576478"/>
                </a:cubicBezTo>
                <a:lnTo>
                  <a:pt x="6068527" y="5578015"/>
                </a:lnTo>
                <a:lnTo>
                  <a:pt x="6048635" y="5577332"/>
                </a:lnTo>
                <a:lnTo>
                  <a:pt x="6041280" y="5585681"/>
                </a:lnTo>
                <a:lnTo>
                  <a:pt x="6010089" y="5590774"/>
                </a:lnTo>
                <a:cubicBezTo>
                  <a:pt x="5998678" y="5591361"/>
                  <a:pt x="5970125" y="5590448"/>
                  <a:pt x="5957374" y="5587130"/>
                </a:cubicBezTo>
                <a:lnTo>
                  <a:pt x="5758917" y="5571438"/>
                </a:lnTo>
                <a:lnTo>
                  <a:pt x="5626958" y="5570415"/>
                </a:lnTo>
                <a:lnTo>
                  <a:pt x="5470904" y="5584435"/>
                </a:lnTo>
                <a:cubicBezTo>
                  <a:pt x="5478132" y="5597463"/>
                  <a:pt x="5439008" y="5583397"/>
                  <a:pt x="5432758" y="5595688"/>
                </a:cubicBezTo>
                <a:cubicBezTo>
                  <a:pt x="5429367" y="5605720"/>
                  <a:pt x="5391826" y="5610404"/>
                  <a:pt x="5381665" y="5613390"/>
                </a:cubicBezTo>
                <a:lnTo>
                  <a:pt x="5261761" y="5633807"/>
                </a:lnTo>
                <a:cubicBezTo>
                  <a:pt x="5251596" y="5633991"/>
                  <a:pt x="5230549" y="5642301"/>
                  <a:pt x="5222961" y="5644931"/>
                </a:cubicBezTo>
                <a:lnTo>
                  <a:pt x="5174658" y="5647921"/>
                </a:lnTo>
                <a:lnTo>
                  <a:pt x="5156553" y="5655144"/>
                </a:lnTo>
                <a:lnTo>
                  <a:pt x="5142596" y="5658544"/>
                </a:lnTo>
                <a:lnTo>
                  <a:pt x="5139595" y="5660645"/>
                </a:lnTo>
                <a:cubicBezTo>
                  <a:pt x="5133875" y="5664685"/>
                  <a:pt x="5128077" y="5668496"/>
                  <a:pt x="5121657" y="5671498"/>
                </a:cubicBezTo>
                <a:cubicBezTo>
                  <a:pt x="5108318" y="5642879"/>
                  <a:pt x="5064854" y="5692315"/>
                  <a:pt x="5065789" y="5664927"/>
                </a:cubicBezTo>
                <a:cubicBezTo>
                  <a:pt x="5028194" y="5676443"/>
                  <a:pt x="5038945" y="5647354"/>
                  <a:pt x="5011512" y="5681308"/>
                </a:cubicBezTo>
                <a:cubicBezTo>
                  <a:pt x="4937025" y="5680925"/>
                  <a:pt x="4916355" y="5667918"/>
                  <a:pt x="4840439" y="5705325"/>
                </a:cubicBezTo>
                <a:cubicBezTo>
                  <a:pt x="4806741" y="5721967"/>
                  <a:pt x="4784108" y="5733113"/>
                  <a:pt x="4762445" y="5733093"/>
                </a:cubicBezTo>
                <a:cubicBezTo>
                  <a:pt x="4741324" y="5737594"/>
                  <a:pt x="4729483" y="5740416"/>
                  <a:pt x="4723183" y="5742108"/>
                </a:cubicBezTo>
                <a:lnTo>
                  <a:pt x="4721175" y="5742856"/>
                </a:lnTo>
                <a:lnTo>
                  <a:pt x="4715526" y="5741581"/>
                </a:lnTo>
                <a:cubicBezTo>
                  <a:pt x="4680149" y="5748537"/>
                  <a:pt x="4524746" y="5749345"/>
                  <a:pt x="4515811" y="5751483"/>
                </a:cubicBezTo>
                <a:cubicBezTo>
                  <a:pt x="4457821" y="5764595"/>
                  <a:pt x="4462660" y="5765336"/>
                  <a:pt x="4428540" y="5762134"/>
                </a:cubicBezTo>
                <a:cubicBezTo>
                  <a:pt x="4423305" y="5758763"/>
                  <a:pt x="4368975" y="5765057"/>
                  <a:pt x="4362874" y="5763480"/>
                </a:cubicBezTo>
                <a:lnTo>
                  <a:pt x="4316963" y="5756865"/>
                </a:lnTo>
                <a:lnTo>
                  <a:pt x="4315109" y="5758206"/>
                </a:lnTo>
                <a:cubicBezTo>
                  <a:pt x="4306124" y="5761577"/>
                  <a:pt x="4299996" y="5761576"/>
                  <a:pt x="4295141" y="5760085"/>
                </a:cubicBezTo>
                <a:lnTo>
                  <a:pt x="4290061" y="5757168"/>
                </a:lnTo>
                <a:lnTo>
                  <a:pt x="4276140" y="5757414"/>
                </a:lnTo>
                <a:lnTo>
                  <a:pt x="4248115" y="5755090"/>
                </a:lnTo>
                <a:lnTo>
                  <a:pt x="4202048" y="5757885"/>
                </a:lnTo>
                <a:cubicBezTo>
                  <a:pt x="4201946" y="5758305"/>
                  <a:pt x="4201844" y="5758724"/>
                  <a:pt x="4201744" y="5759144"/>
                </a:cubicBezTo>
                <a:cubicBezTo>
                  <a:pt x="4200117" y="5761981"/>
                  <a:pt x="4197141" y="5764100"/>
                  <a:pt x="4191246" y="5764778"/>
                </a:cubicBezTo>
                <a:cubicBezTo>
                  <a:pt x="4204214" y="5782067"/>
                  <a:pt x="4161275" y="5780172"/>
                  <a:pt x="4142743" y="5780643"/>
                </a:cubicBezTo>
                <a:cubicBezTo>
                  <a:pt x="4124718" y="5787709"/>
                  <a:pt x="4099100" y="5801289"/>
                  <a:pt x="4083095" y="5807176"/>
                </a:cubicBezTo>
                <a:lnTo>
                  <a:pt x="4074544" y="5808011"/>
                </a:lnTo>
                <a:cubicBezTo>
                  <a:pt x="4074505" y="5808112"/>
                  <a:pt x="4074464" y="5808211"/>
                  <a:pt x="4074425" y="5808310"/>
                </a:cubicBezTo>
                <a:cubicBezTo>
                  <a:pt x="4072679" y="5809094"/>
                  <a:pt x="4069907" y="5809595"/>
                  <a:pt x="4065508" y="5809754"/>
                </a:cubicBezTo>
                <a:lnTo>
                  <a:pt x="4058952" y="5809536"/>
                </a:lnTo>
                <a:lnTo>
                  <a:pt x="4042362" y="5811157"/>
                </a:lnTo>
                <a:lnTo>
                  <a:pt x="4036994" y="5813591"/>
                </a:lnTo>
                <a:lnTo>
                  <a:pt x="4035361" y="5817258"/>
                </a:lnTo>
                <a:lnTo>
                  <a:pt x="4033776" y="5817023"/>
                </a:lnTo>
                <a:cubicBezTo>
                  <a:pt x="4021425" y="5812159"/>
                  <a:pt x="4016875" y="5803783"/>
                  <a:pt x="4004536" y="5829591"/>
                </a:cubicBezTo>
                <a:cubicBezTo>
                  <a:pt x="3976668" y="5822526"/>
                  <a:pt x="3972978" y="5837855"/>
                  <a:pt x="3936844" y="5847048"/>
                </a:cubicBezTo>
                <a:cubicBezTo>
                  <a:pt x="3920507" y="5839324"/>
                  <a:pt x="3908536" y="5844013"/>
                  <a:pt x="3897273" y="5852703"/>
                </a:cubicBezTo>
                <a:cubicBezTo>
                  <a:pt x="3861093" y="5852207"/>
                  <a:pt x="3829629" y="5866077"/>
                  <a:pt x="3789758" y="5872941"/>
                </a:cubicBezTo>
                <a:cubicBezTo>
                  <a:pt x="3741008" y="5887647"/>
                  <a:pt x="3725130" y="5889624"/>
                  <a:pt x="3682511" y="5896864"/>
                </a:cubicBezTo>
                <a:lnTo>
                  <a:pt x="3610033" y="5929135"/>
                </a:lnTo>
                <a:lnTo>
                  <a:pt x="3603853" y="5927773"/>
                </a:lnTo>
                <a:cubicBezTo>
                  <a:pt x="3599581" y="5927154"/>
                  <a:pt x="3596727" y="5927154"/>
                  <a:pt x="3594734" y="5927609"/>
                </a:cubicBezTo>
                <a:lnTo>
                  <a:pt x="3594499" y="5927878"/>
                </a:lnTo>
                <a:lnTo>
                  <a:pt x="3585976" y="5927188"/>
                </a:lnTo>
                <a:cubicBezTo>
                  <a:pt x="3571624" y="5925397"/>
                  <a:pt x="3549390" y="5939596"/>
                  <a:pt x="3536133" y="5936887"/>
                </a:cubicBezTo>
                <a:cubicBezTo>
                  <a:pt x="3513941" y="5941183"/>
                  <a:pt x="3488623" y="5934918"/>
                  <a:pt x="3473221" y="5940548"/>
                </a:cubicBezTo>
                <a:lnTo>
                  <a:pt x="3400726" y="5952596"/>
                </a:lnTo>
                <a:lnTo>
                  <a:pt x="3375936" y="5941189"/>
                </a:lnTo>
                <a:lnTo>
                  <a:pt x="3348220" y="5944802"/>
                </a:lnTo>
                <a:cubicBezTo>
                  <a:pt x="3337207" y="5945475"/>
                  <a:pt x="3327055" y="5946237"/>
                  <a:pt x="3319640" y="5949737"/>
                </a:cubicBezTo>
                <a:lnTo>
                  <a:pt x="3248530" y="5968289"/>
                </a:lnTo>
                <a:lnTo>
                  <a:pt x="3210309" y="5954736"/>
                </a:lnTo>
                <a:cubicBezTo>
                  <a:pt x="3206089" y="5952812"/>
                  <a:pt x="3200153" y="5952268"/>
                  <a:pt x="3190376" y="5954857"/>
                </a:cubicBezTo>
                <a:lnTo>
                  <a:pt x="3188146" y="5956038"/>
                </a:lnTo>
                <a:cubicBezTo>
                  <a:pt x="3182626" y="5954058"/>
                  <a:pt x="3141857" y="5956624"/>
                  <a:pt x="3108597" y="5957358"/>
                </a:cubicBezTo>
                <a:cubicBezTo>
                  <a:pt x="3055969" y="5959784"/>
                  <a:pt x="3048941" y="5952417"/>
                  <a:pt x="2988585" y="5960444"/>
                </a:cubicBezTo>
                <a:cubicBezTo>
                  <a:pt x="2928854" y="5964632"/>
                  <a:pt x="2917952" y="5959591"/>
                  <a:pt x="2876541" y="5967961"/>
                </a:cubicBezTo>
                <a:lnTo>
                  <a:pt x="2626865" y="5968713"/>
                </a:lnTo>
                <a:cubicBezTo>
                  <a:pt x="2562349" y="5946800"/>
                  <a:pt x="2563423" y="5977398"/>
                  <a:pt x="2491423" y="5970428"/>
                </a:cubicBezTo>
                <a:cubicBezTo>
                  <a:pt x="2433092" y="6035904"/>
                  <a:pt x="2455710" y="5995425"/>
                  <a:pt x="2415618" y="6003657"/>
                </a:cubicBezTo>
                <a:lnTo>
                  <a:pt x="2290099" y="6001093"/>
                </a:lnTo>
                <a:cubicBezTo>
                  <a:pt x="2257058" y="5987464"/>
                  <a:pt x="2202459" y="6022632"/>
                  <a:pt x="2161715" y="6004244"/>
                </a:cubicBezTo>
                <a:cubicBezTo>
                  <a:pt x="2122715" y="6007244"/>
                  <a:pt x="2080451" y="6015292"/>
                  <a:pt x="2056090" y="6019086"/>
                </a:cubicBezTo>
                <a:cubicBezTo>
                  <a:pt x="2019829" y="6026050"/>
                  <a:pt x="1978840" y="6038739"/>
                  <a:pt x="1944154" y="6046026"/>
                </a:cubicBezTo>
                <a:cubicBezTo>
                  <a:pt x="1925868" y="6034021"/>
                  <a:pt x="1896028" y="6059125"/>
                  <a:pt x="1847969" y="6062810"/>
                </a:cubicBezTo>
                <a:cubicBezTo>
                  <a:pt x="1827978" y="6048913"/>
                  <a:pt x="1815571" y="6065486"/>
                  <a:pt x="1777084" y="6047209"/>
                </a:cubicBezTo>
                <a:cubicBezTo>
                  <a:pt x="1775440" y="6049158"/>
                  <a:pt x="1773398" y="6050977"/>
                  <a:pt x="1771026" y="6052610"/>
                </a:cubicBezTo>
                <a:cubicBezTo>
                  <a:pt x="1757252" y="6062088"/>
                  <a:pt x="1735529" y="6063344"/>
                  <a:pt x="1722510" y="6055412"/>
                </a:cubicBezTo>
                <a:cubicBezTo>
                  <a:pt x="1691780" y="6043382"/>
                  <a:pt x="1662322" y="6038247"/>
                  <a:pt x="1633942" y="6035716"/>
                </a:cubicBezTo>
                <a:lnTo>
                  <a:pt x="1586146" y="6045126"/>
                </a:lnTo>
                <a:cubicBezTo>
                  <a:pt x="1567949" y="6050358"/>
                  <a:pt x="1545901" y="6061305"/>
                  <a:pt x="1524749" y="6067115"/>
                </a:cubicBezTo>
                <a:cubicBezTo>
                  <a:pt x="1502587" y="6070337"/>
                  <a:pt x="1478014" y="6065935"/>
                  <a:pt x="1459243" y="6079986"/>
                </a:cubicBezTo>
                <a:cubicBezTo>
                  <a:pt x="1421475" y="6095139"/>
                  <a:pt x="1374525" y="6079162"/>
                  <a:pt x="1349458" y="6115647"/>
                </a:cubicBezTo>
                <a:cubicBezTo>
                  <a:pt x="1273277" y="6137331"/>
                  <a:pt x="1121513" y="6171202"/>
                  <a:pt x="1009213" y="6196169"/>
                </a:cubicBezTo>
                <a:cubicBezTo>
                  <a:pt x="939017" y="6208471"/>
                  <a:pt x="866896" y="6205091"/>
                  <a:pt x="808573" y="6211966"/>
                </a:cubicBezTo>
                <a:cubicBezTo>
                  <a:pt x="802824" y="6209126"/>
                  <a:pt x="726017" y="6232905"/>
                  <a:pt x="719550" y="6231933"/>
                </a:cubicBezTo>
                <a:lnTo>
                  <a:pt x="698796" y="6232599"/>
                </a:lnTo>
                <a:cubicBezTo>
                  <a:pt x="689834" y="6236836"/>
                  <a:pt x="683493" y="6237437"/>
                  <a:pt x="678328" y="6236429"/>
                </a:cubicBezTo>
                <a:lnTo>
                  <a:pt x="672785" y="6234027"/>
                </a:lnTo>
                <a:lnTo>
                  <a:pt x="658407" y="6235638"/>
                </a:lnTo>
                <a:lnTo>
                  <a:pt x="629186" y="6236074"/>
                </a:lnTo>
                <a:lnTo>
                  <a:pt x="624559" y="6238724"/>
                </a:lnTo>
                <a:lnTo>
                  <a:pt x="581799" y="6243380"/>
                </a:lnTo>
                <a:cubicBezTo>
                  <a:pt x="581737" y="6243807"/>
                  <a:pt x="581672" y="6244236"/>
                  <a:pt x="581609" y="6244664"/>
                </a:cubicBezTo>
                <a:cubicBezTo>
                  <a:pt x="580205" y="6247646"/>
                  <a:pt x="577332" y="6250048"/>
                  <a:pt x="571300" y="6251300"/>
                </a:cubicBezTo>
                <a:cubicBezTo>
                  <a:pt x="551624" y="6261209"/>
                  <a:pt x="484500" y="6294596"/>
                  <a:pt x="463550" y="6304115"/>
                </a:cubicBezTo>
                <a:cubicBezTo>
                  <a:pt x="453137" y="6305662"/>
                  <a:pt x="449732" y="6307620"/>
                  <a:pt x="445607" y="6308407"/>
                </a:cubicBezTo>
                <a:lnTo>
                  <a:pt x="438800" y="6308835"/>
                </a:lnTo>
                <a:cubicBezTo>
                  <a:pt x="417223" y="6317125"/>
                  <a:pt x="343313" y="6348349"/>
                  <a:pt x="316139" y="6358155"/>
                </a:cubicBezTo>
                <a:cubicBezTo>
                  <a:pt x="298482" y="6352074"/>
                  <a:pt x="286557" y="6357914"/>
                  <a:pt x="275749" y="6367668"/>
                </a:cubicBezTo>
                <a:cubicBezTo>
                  <a:pt x="238275" y="6370726"/>
                  <a:pt x="207077" y="6387621"/>
                  <a:pt x="166497" y="6398366"/>
                </a:cubicBezTo>
                <a:lnTo>
                  <a:pt x="1" y="6464830"/>
                </a:lnTo>
                <a:lnTo>
                  <a:pt x="1" y="2274073"/>
                </a:lnTo>
                <a:lnTo>
                  <a:pt x="0" y="2274073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57F3C4-37A4-4E2D-9C9A-5344593F7E69}"/>
              </a:ext>
            </a:extLst>
          </p:cNvPr>
          <p:cNvSpPr txBox="1"/>
          <p:nvPr/>
        </p:nvSpPr>
        <p:spPr>
          <a:xfrm>
            <a:off x="-1" y="5924552"/>
            <a:ext cx="1219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C00000"/>
                </a:solidFill>
              </a:rPr>
              <a:t>What is your life?</a:t>
            </a:r>
          </a:p>
        </p:txBody>
      </p:sp>
    </p:spTree>
    <p:extLst>
      <p:ext uri="{BB962C8B-B14F-4D97-AF65-F5344CB8AC3E}">
        <p14:creationId xmlns:p14="http://schemas.microsoft.com/office/powerpoint/2010/main" val="75111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12966-6BBC-4368-A7F2-D7857CE61404}"/>
              </a:ext>
            </a:extLst>
          </p:cNvPr>
          <p:cNvSpPr txBox="1"/>
          <p:nvPr/>
        </p:nvSpPr>
        <p:spPr>
          <a:xfrm>
            <a:off x="1362456" y="1748945"/>
            <a:ext cx="6272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If the Lord wills, we shall live and do this or that…</a:t>
            </a:r>
            <a:endParaRPr lang="en-AU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FDE23A-9B3E-4E3F-A265-C64B9BB63818}"/>
              </a:ext>
            </a:extLst>
          </p:cNvPr>
          <p:cNvSpPr txBox="1"/>
          <p:nvPr/>
        </p:nvSpPr>
        <p:spPr>
          <a:xfrm>
            <a:off x="4700016" y="4291215"/>
            <a:ext cx="62727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rgbClr val="C00000"/>
                </a:solidFill>
              </a:rPr>
              <a:t>The Lord is my shepherd…</a:t>
            </a:r>
          </a:p>
          <a:p>
            <a:pPr algn="r"/>
            <a:r>
              <a:rPr lang="en-AU" dirty="0"/>
              <a:t>(Psalm 23:1)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86588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800234-69A3-441A-B5E5-7E86507375CB}"/>
              </a:ext>
            </a:extLst>
          </p:cNvPr>
          <p:cNvSpPr txBox="1"/>
          <p:nvPr/>
        </p:nvSpPr>
        <p:spPr>
          <a:xfrm>
            <a:off x="1694424" y="2628781"/>
            <a:ext cx="88031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Therefore, to him who knows to do good and does not do it, to him it is sin.</a:t>
            </a:r>
          </a:p>
          <a:p>
            <a:pPr algn="r"/>
            <a:r>
              <a:rPr lang="en-US" dirty="0"/>
              <a:t>(James 4:17)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7D9B3-D40A-473B-B150-B527B77442DD}"/>
              </a:ext>
            </a:extLst>
          </p:cNvPr>
          <p:cNvSpPr txBox="1"/>
          <p:nvPr/>
        </p:nvSpPr>
        <p:spPr>
          <a:xfrm>
            <a:off x="4797552" y="4937760"/>
            <a:ext cx="2596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rgbClr val="C0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14511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2B7984-8AE3-4AAC-8541-052C821C9ACF}"/>
              </a:ext>
            </a:extLst>
          </p:cNvPr>
          <p:cNvSpPr txBox="1"/>
          <p:nvPr/>
        </p:nvSpPr>
        <p:spPr>
          <a:xfrm>
            <a:off x="3021623" y="4491335"/>
            <a:ext cx="614875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Keep your heart with all diligence,</a:t>
            </a:r>
            <a:br>
              <a:rPr lang="en-US" sz="3200" dirty="0"/>
            </a:br>
            <a:r>
              <a:rPr lang="en-US" sz="3200" dirty="0">
                <a:solidFill>
                  <a:srgbClr val="C00000"/>
                </a:solidFill>
              </a:rPr>
              <a:t>For out of it spring the issues of life.</a:t>
            </a:r>
          </a:p>
          <a:p>
            <a:pPr algn="r"/>
            <a:r>
              <a:rPr lang="en-US" dirty="0"/>
              <a:t>(Proverbs 4:23)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026C3F-791C-4AAE-8833-1038E8EA6F47}"/>
              </a:ext>
            </a:extLst>
          </p:cNvPr>
          <p:cNvSpPr txBox="1"/>
          <p:nvPr/>
        </p:nvSpPr>
        <p:spPr>
          <a:xfrm>
            <a:off x="1802892" y="2169730"/>
            <a:ext cx="8586216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/>
              <a:t>The Heart</a:t>
            </a:r>
          </a:p>
        </p:txBody>
      </p:sp>
    </p:spTree>
    <p:extLst>
      <p:ext uri="{BB962C8B-B14F-4D97-AF65-F5344CB8AC3E}">
        <p14:creationId xmlns:p14="http://schemas.microsoft.com/office/powerpoint/2010/main" val="342821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52DAEE-5368-40B9-BF32-BB51037D2E00}"/>
              </a:ext>
            </a:extLst>
          </p:cNvPr>
          <p:cNvSpPr txBox="1"/>
          <p:nvPr/>
        </p:nvSpPr>
        <p:spPr>
          <a:xfrm>
            <a:off x="2595196" y="1874728"/>
            <a:ext cx="700160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dirty="0"/>
              <a:t>But He gives </a:t>
            </a:r>
            <a:r>
              <a:rPr lang="en-US" sz="4000" b="1" dirty="0">
                <a:solidFill>
                  <a:srgbClr val="0070C0"/>
                </a:solidFill>
              </a:rPr>
              <a:t>more grace</a:t>
            </a:r>
            <a:r>
              <a:rPr lang="en-US" sz="4000" dirty="0"/>
              <a:t>.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Therefore He says,</a:t>
            </a:r>
          </a:p>
          <a:p>
            <a:pPr>
              <a:spcAft>
                <a:spcPts val="1200"/>
              </a:spcAft>
            </a:pPr>
            <a:r>
              <a:rPr lang="en-US" sz="4000" dirty="0"/>
              <a:t>“</a:t>
            </a:r>
            <a:r>
              <a:rPr lang="en-US" sz="4000" i="1" dirty="0"/>
              <a:t>God resists the proud,</a:t>
            </a:r>
            <a:br>
              <a:rPr lang="en-US" sz="4000" i="1" dirty="0"/>
            </a:br>
            <a:r>
              <a:rPr lang="en-US" sz="4000" i="1" dirty="0">
                <a:solidFill>
                  <a:srgbClr val="FF0000"/>
                </a:solidFill>
              </a:rPr>
              <a:t>  </a:t>
            </a:r>
            <a:r>
              <a:rPr lang="en-US" sz="4000" b="1" i="1" dirty="0">
                <a:solidFill>
                  <a:srgbClr val="FF0000"/>
                </a:solidFill>
              </a:rPr>
              <a:t>But gives grace to the humble</a:t>
            </a:r>
            <a:r>
              <a:rPr lang="en-US" sz="4000" i="1" dirty="0">
                <a:solidFill>
                  <a:srgbClr val="FF0000"/>
                </a:solidFill>
              </a:rPr>
              <a:t>.</a:t>
            </a:r>
            <a:r>
              <a:rPr lang="en-US" sz="4000" i="1" dirty="0"/>
              <a:t>”</a:t>
            </a:r>
          </a:p>
          <a:p>
            <a:pPr algn="r">
              <a:spcAft>
                <a:spcPts val="1200"/>
              </a:spcAft>
            </a:pPr>
            <a:r>
              <a:rPr lang="en-US" dirty="0"/>
              <a:t>(James 4:6)</a:t>
            </a:r>
          </a:p>
        </p:txBody>
      </p:sp>
    </p:spTree>
    <p:extLst>
      <p:ext uri="{BB962C8B-B14F-4D97-AF65-F5344CB8AC3E}">
        <p14:creationId xmlns:p14="http://schemas.microsoft.com/office/powerpoint/2010/main" val="44170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5E35E9-D018-483E-BE3F-65E7B5FB7DA9}"/>
              </a:ext>
            </a:extLst>
          </p:cNvPr>
          <p:cNvSpPr txBox="1"/>
          <p:nvPr/>
        </p:nvSpPr>
        <p:spPr>
          <a:xfrm>
            <a:off x="2397369" y="1289539"/>
            <a:ext cx="739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Two matters – same problem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3C681-8EDC-4DF6-8B52-2DC52F8441E8}"/>
              </a:ext>
            </a:extLst>
          </p:cNvPr>
          <p:cNvSpPr txBox="1"/>
          <p:nvPr/>
        </p:nvSpPr>
        <p:spPr>
          <a:xfrm>
            <a:off x="4900247" y="2872154"/>
            <a:ext cx="341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C00000"/>
                </a:solidFill>
              </a:rPr>
              <a:t>1.  Judging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9D4AAD-7502-47B9-88C8-D1B4146DA493}"/>
              </a:ext>
            </a:extLst>
          </p:cNvPr>
          <p:cNvSpPr txBox="1"/>
          <p:nvPr/>
        </p:nvSpPr>
        <p:spPr>
          <a:xfrm>
            <a:off x="4900246" y="4123583"/>
            <a:ext cx="341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C00000"/>
                </a:solidFill>
              </a:rPr>
              <a:t>2.  Boasting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115086BD-B4C1-4489-A9C5-06953B90D59D}"/>
              </a:ext>
            </a:extLst>
          </p:cNvPr>
          <p:cNvSpPr/>
          <p:nvPr/>
        </p:nvSpPr>
        <p:spPr>
          <a:xfrm>
            <a:off x="7629847" y="2937146"/>
            <a:ext cx="2086708" cy="6463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212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D9CD06-426E-41A0-8AFA-811DD43AA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1" t="22236" r="23739" b="23490"/>
          <a:stretch/>
        </p:blipFill>
        <p:spPr>
          <a:xfrm>
            <a:off x="6948502" y="1216492"/>
            <a:ext cx="4399436" cy="44250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1AAD2E-0E9E-4289-889F-5B30F8F5C20E}"/>
              </a:ext>
            </a:extLst>
          </p:cNvPr>
          <p:cNvSpPr txBox="1"/>
          <p:nvPr/>
        </p:nvSpPr>
        <p:spPr>
          <a:xfrm>
            <a:off x="1655064" y="2751891"/>
            <a:ext cx="502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Do not speak evil of one another, brethren.</a:t>
            </a:r>
          </a:p>
          <a:p>
            <a:pPr algn="r"/>
            <a:r>
              <a:rPr lang="en-US" dirty="0"/>
              <a:t>(James 4:11)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850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CDF97-C8F0-4441-AD2D-B5D66CBAF4DB}"/>
              </a:ext>
            </a:extLst>
          </p:cNvPr>
          <p:cNvSpPr txBox="1"/>
          <p:nvPr/>
        </p:nvSpPr>
        <p:spPr>
          <a:xfrm>
            <a:off x="4431792" y="2671606"/>
            <a:ext cx="33284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/>
              <a:t>The Heart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00946-E53A-4EB1-A75D-C18EDBF259FA}"/>
              </a:ext>
            </a:extLst>
          </p:cNvPr>
          <p:cNvSpPr txBox="1"/>
          <p:nvPr/>
        </p:nvSpPr>
        <p:spPr>
          <a:xfrm>
            <a:off x="1802892" y="2202247"/>
            <a:ext cx="8586216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/>
              <a:t>The Heart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C6026-D55D-4321-8458-F7484AF22BEC}"/>
              </a:ext>
            </a:extLst>
          </p:cNvPr>
          <p:cNvSpPr txBox="1"/>
          <p:nvPr/>
        </p:nvSpPr>
        <p:spPr>
          <a:xfrm>
            <a:off x="909066" y="1702110"/>
            <a:ext cx="10373868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8000" b="1" dirty="0">
                <a:solidFill>
                  <a:srgbClr val="C00000"/>
                </a:solidFill>
              </a:rPr>
              <a:t>The Heart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4F90D-42B5-47CD-BBC5-9B63FAF4AEE7}"/>
              </a:ext>
            </a:extLst>
          </p:cNvPr>
          <p:cNvSpPr txBox="1"/>
          <p:nvPr/>
        </p:nvSpPr>
        <p:spPr>
          <a:xfrm>
            <a:off x="909066" y="4958862"/>
            <a:ext cx="10373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/>
              <a:t>What is in your heart?</a:t>
            </a:r>
          </a:p>
        </p:txBody>
      </p:sp>
    </p:spTree>
    <p:extLst>
      <p:ext uri="{BB962C8B-B14F-4D97-AF65-F5344CB8AC3E}">
        <p14:creationId xmlns:p14="http://schemas.microsoft.com/office/powerpoint/2010/main" val="348768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106AFA-6685-44CB-BA1B-8FA1D6B14B75}"/>
              </a:ext>
            </a:extLst>
          </p:cNvPr>
          <p:cNvSpPr txBox="1"/>
          <p:nvPr/>
        </p:nvSpPr>
        <p:spPr>
          <a:xfrm>
            <a:off x="2080846" y="1817077"/>
            <a:ext cx="8030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1.  You are </a:t>
            </a:r>
            <a:r>
              <a:rPr lang="en-AU" sz="3600" b="1" dirty="0">
                <a:solidFill>
                  <a:srgbClr val="C00000"/>
                </a:solidFill>
              </a:rPr>
              <a:t>JUDGING</a:t>
            </a:r>
            <a:r>
              <a:rPr lang="en-AU" sz="3600" dirty="0"/>
              <a:t> your brother or sister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B5E574-83E2-41FC-8EE1-54EE22AFDB9A}"/>
              </a:ext>
            </a:extLst>
          </p:cNvPr>
          <p:cNvSpPr txBox="1"/>
          <p:nvPr/>
        </p:nvSpPr>
        <p:spPr>
          <a:xfrm>
            <a:off x="2080846" y="3927231"/>
            <a:ext cx="8030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2.  You are </a:t>
            </a:r>
            <a:r>
              <a:rPr lang="en-AU" sz="3600" b="1" dirty="0">
                <a:solidFill>
                  <a:srgbClr val="C00000"/>
                </a:solidFill>
              </a:rPr>
              <a:t>JUDGING</a:t>
            </a:r>
            <a:r>
              <a:rPr lang="en-AU" sz="3600" dirty="0"/>
              <a:t> God’s law</a:t>
            </a:r>
          </a:p>
        </p:txBody>
      </p:sp>
    </p:spTree>
    <p:extLst>
      <p:ext uri="{BB962C8B-B14F-4D97-AF65-F5344CB8AC3E}">
        <p14:creationId xmlns:p14="http://schemas.microsoft.com/office/powerpoint/2010/main" val="415248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106AFA-6685-44CB-BA1B-8FA1D6B14B75}"/>
              </a:ext>
            </a:extLst>
          </p:cNvPr>
          <p:cNvSpPr txBox="1"/>
          <p:nvPr/>
        </p:nvSpPr>
        <p:spPr>
          <a:xfrm>
            <a:off x="2080846" y="1817077"/>
            <a:ext cx="8030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1.  You are </a:t>
            </a:r>
            <a:r>
              <a:rPr lang="en-AU" sz="3600" b="1" dirty="0">
                <a:solidFill>
                  <a:srgbClr val="C00000"/>
                </a:solidFill>
              </a:rPr>
              <a:t>JUDGING</a:t>
            </a:r>
            <a:r>
              <a:rPr lang="en-AU" sz="3600" dirty="0"/>
              <a:t> your brother or sister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F456B6-67C3-4800-BF4C-14BB1CF8C3BE}"/>
              </a:ext>
            </a:extLst>
          </p:cNvPr>
          <p:cNvSpPr txBox="1"/>
          <p:nvPr/>
        </p:nvSpPr>
        <p:spPr>
          <a:xfrm>
            <a:off x="3083174" y="3211342"/>
            <a:ext cx="803030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With what judgment you judge, you will be judged.</a:t>
            </a:r>
          </a:p>
          <a:p>
            <a:pPr algn="r"/>
            <a:r>
              <a:rPr lang="en-US" dirty="0"/>
              <a:t>(Matthew 7:2)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121148-2670-4361-8C9F-12119EE1F5E8}"/>
              </a:ext>
            </a:extLst>
          </p:cNvPr>
          <p:cNvSpPr txBox="1"/>
          <p:nvPr/>
        </p:nvSpPr>
        <p:spPr>
          <a:xfrm>
            <a:off x="3083174" y="4653987"/>
            <a:ext cx="658836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Who are you to judge another's servant?</a:t>
            </a:r>
          </a:p>
          <a:p>
            <a:pPr algn="r"/>
            <a:r>
              <a:rPr lang="en-US" dirty="0"/>
              <a:t>(Romans 14:4)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09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B5E574-83E2-41FC-8EE1-54EE22AFDB9A}"/>
              </a:ext>
            </a:extLst>
          </p:cNvPr>
          <p:cNvSpPr txBox="1"/>
          <p:nvPr/>
        </p:nvSpPr>
        <p:spPr>
          <a:xfrm>
            <a:off x="2080847" y="1817077"/>
            <a:ext cx="594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/>
              <a:t>2.  You are </a:t>
            </a:r>
            <a:r>
              <a:rPr lang="en-AU" sz="3600" b="1">
                <a:solidFill>
                  <a:srgbClr val="C00000"/>
                </a:solidFill>
              </a:rPr>
              <a:t>JUDGING</a:t>
            </a:r>
            <a:r>
              <a:rPr lang="en-AU" sz="3600"/>
              <a:t> God’s law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88299-803C-4804-BE6A-6D250BAD033E}"/>
              </a:ext>
            </a:extLst>
          </p:cNvPr>
          <p:cNvSpPr txBox="1"/>
          <p:nvPr/>
        </p:nvSpPr>
        <p:spPr>
          <a:xfrm>
            <a:off x="3083173" y="3211342"/>
            <a:ext cx="658836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You shall love your neighbour as yourself.</a:t>
            </a:r>
          </a:p>
          <a:p>
            <a:pPr algn="r"/>
            <a:r>
              <a:rPr lang="en-AU" dirty="0"/>
              <a:t>(Leviticus 19:18)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9E3C07-C4B8-4F7E-B8AB-07346C759FEC}"/>
              </a:ext>
            </a:extLst>
          </p:cNvPr>
          <p:cNvSpPr txBox="1"/>
          <p:nvPr/>
        </p:nvSpPr>
        <p:spPr>
          <a:xfrm>
            <a:off x="3083174" y="4653987"/>
            <a:ext cx="588498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new commandment I give to you, that you love one another.</a:t>
            </a:r>
          </a:p>
          <a:p>
            <a:pPr algn="r"/>
            <a:r>
              <a:rPr lang="en-AU" dirty="0"/>
              <a:t>(John 13:34)</a:t>
            </a:r>
          </a:p>
        </p:txBody>
      </p:sp>
    </p:spTree>
    <p:extLst>
      <p:ext uri="{BB962C8B-B14F-4D97-AF65-F5344CB8AC3E}">
        <p14:creationId xmlns:p14="http://schemas.microsoft.com/office/powerpoint/2010/main" val="279279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E15A87-8E0F-4ED5-B882-B8F621BB38E8}"/>
              </a:ext>
            </a:extLst>
          </p:cNvPr>
          <p:cNvSpPr/>
          <p:nvPr/>
        </p:nvSpPr>
        <p:spPr>
          <a:xfrm>
            <a:off x="2174630" y="2693377"/>
            <a:ext cx="7842739" cy="14712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400" dirty="0"/>
              <a:t>God’s Law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C2AD5B-0596-4508-9407-1A3B43FB5B85}"/>
              </a:ext>
            </a:extLst>
          </p:cNvPr>
          <p:cNvGrpSpPr/>
          <p:nvPr/>
        </p:nvGrpSpPr>
        <p:grpSpPr>
          <a:xfrm>
            <a:off x="5268731" y="4413884"/>
            <a:ext cx="4058149" cy="1664971"/>
            <a:chOff x="5268731" y="4413884"/>
            <a:chExt cx="4058149" cy="1664971"/>
          </a:xfrm>
        </p:grpSpPr>
        <p:pic>
          <p:nvPicPr>
            <p:cNvPr id="9" name="Graphic 8" descr="Confused person with solid fill">
              <a:extLst>
                <a:ext uri="{FF2B5EF4-FFF2-40B4-BE49-F238E27FC236}">
                  <a16:creationId xmlns:a16="http://schemas.microsoft.com/office/drawing/2014/main" id="{3CF40BD9-7ECC-4652-9015-9215DD712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68731" y="4413884"/>
              <a:ext cx="1664971" cy="16649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24B690-35BA-4D64-951F-3AF446214A41}"/>
                </a:ext>
              </a:extLst>
            </p:cNvPr>
            <p:cNvSpPr txBox="1"/>
            <p:nvPr/>
          </p:nvSpPr>
          <p:spPr>
            <a:xfrm>
              <a:off x="6492240" y="5617190"/>
              <a:ext cx="2834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>
                  <a:solidFill>
                    <a:schemeClr val="accent4">
                      <a:lumMod val="50000"/>
                    </a:schemeClr>
                  </a:solidFill>
                </a:rPr>
                <a:t>A doer of the law…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81A127-73E3-4C6F-814E-AFDAA6723925}"/>
              </a:ext>
            </a:extLst>
          </p:cNvPr>
          <p:cNvGrpSpPr/>
          <p:nvPr/>
        </p:nvGrpSpPr>
        <p:grpSpPr>
          <a:xfrm>
            <a:off x="3342776" y="864979"/>
            <a:ext cx="3590926" cy="1664971"/>
            <a:chOff x="3342776" y="864979"/>
            <a:chExt cx="3590926" cy="1664971"/>
          </a:xfrm>
        </p:grpSpPr>
        <p:pic>
          <p:nvPicPr>
            <p:cNvPr id="11" name="Graphic 10" descr="Man with solid fill">
              <a:extLst>
                <a:ext uri="{FF2B5EF4-FFF2-40B4-BE49-F238E27FC236}">
                  <a16:creationId xmlns:a16="http://schemas.microsoft.com/office/drawing/2014/main" id="{93FE27BB-56D2-4D0E-8DCF-550C0813B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68731" y="864979"/>
              <a:ext cx="1664971" cy="16649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66B31F-84B4-405D-9C06-63A02ED4E246}"/>
                </a:ext>
              </a:extLst>
            </p:cNvPr>
            <p:cNvSpPr txBox="1"/>
            <p:nvPr/>
          </p:nvSpPr>
          <p:spPr>
            <a:xfrm>
              <a:off x="3342776" y="2068285"/>
              <a:ext cx="2758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b="1" dirty="0"/>
                <a:t>A judge of the law</a:t>
              </a:r>
            </a:p>
          </p:txBody>
        </p:sp>
      </p:grpSp>
      <p:sp>
        <p:nvSpPr>
          <p:cNvPr id="17" name="Cross 16">
            <a:extLst>
              <a:ext uri="{FF2B5EF4-FFF2-40B4-BE49-F238E27FC236}">
                <a16:creationId xmlns:a16="http://schemas.microsoft.com/office/drawing/2014/main" id="{8C797527-1634-4858-A304-4F94A75CC51E}"/>
              </a:ext>
            </a:extLst>
          </p:cNvPr>
          <p:cNvSpPr/>
          <p:nvPr/>
        </p:nvSpPr>
        <p:spPr>
          <a:xfrm rot="18969180">
            <a:off x="5199185" y="780980"/>
            <a:ext cx="1793630" cy="1825068"/>
          </a:xfrm>
          <a:prstGeom prst="plus">
            <a:avLst>
              <a:gd name="adj" fmla="val 383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69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324</Words>
  <Application>Microsoft Office PowerPoint</Application>
  <PresentationFormat>Widescreen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Buckman</dc:creator>
  <cp:lastModifiedBy>Neil Buckman</cp:lastModifiedBy>
  <cp:revision>42</cp:revision>
  <dcterms:created xsi:type="dcterms:W3CDTF">2021-04-22T04:19:32Z</dcterms:created>
  <dcterms:modified xsi:type="dcterms:W3CDTF">2021-04-24T21:58:17Z</dcterms:modified>
</cp:coreProperties>
</file>